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0" r:id="rId26"/>
    <p:sldId id="361" r:id="rId27"/>
    <p:sldId id="278" r:id="rId28"/>
    <p:sldId id="429" r:id="rId29"/>
    <p:sldId id="363" r:id="rId30"/>
    <p:sldId id="365" r:id="rId31"/>
    <p:sldId id="364" r:id="rId32"/>
    <p:sldId id="367" r:id="rId33"/>
    <p:sldId id="368" r:id="rId34"/>
    <p:sldId id="427" r:id="rId35"/>
    <p:sldId id="42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0"/>
            <p14:sldId id="361"/>
            <p14:sldId id="278"/>
            <p14:sldId id="429"/>
            <p14:sldId id="363"/>
            <p14:sldId id="365"/>
            <p14:sldId id="364"/>
            <p14:sldId id="367"/>
            <p14:sldId id="368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YmoQ4r0DVw&amp;ab_channel=BuildwithAksh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CDC1BE-8841-BFCF-B8CC-7D42C3D6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62" y="1186542"/>
            <a:ext cx="10427117" cy="40677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B667-2FAE-5360-41BA-24E99BCC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E852-60CD-F838-F998-9E24AC2B2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57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C0DD-0691-7F95-C495-EAEBD76E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9600" dirty="0">
                <a:solidFill>
                  <a:schemeClr val="accent4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617614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A16C-6911-8C37-39A7-C46644F3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Site for practice: </a:t>
            </a:r>
            <a:r>
              <a:rPr lang="en-IN" sz="3200" cap="none" dirty="0">
                <a:solidFill>
                  <a:schemeClr val="bg2"/>
                </a:solidFill>
              </a:rPr>
              <a:t>https://www.sql-practice.com/</a:t>
            </a:r>
            <a:br>
              <a:rPr lang="en-IN" sz="3200" cap="none" dirty="0">
                <a:solidFill>
                  <a:schemeClr val="bg2"/>
                </a:solidFill>
              </a:rPr>
            </a:br>
            <a:endParaRPr lang="en-IN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0994-84BC-4141-7AF9-A06125F48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495417" cy="1478570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Solution Video Link</a:t>
            </a:r>
            <a:endParaRPr lang="en-IN" b="1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dirty="0">
                <a:solidFill>
                  <a:srgbClr val="B8FA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https://www.youtube.com/watch?v=nYmoQ4r0DVw&amp;ab_channel=BuildwithAkshit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82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3066</TotalTime>
  <Words>295</Words>
  <Application>Microsoft Office PowerPoint</Application>
  <PresentationFormat>Widescreen</PresentationFormat>
  <Paragraphs>40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Beginner’s level  successfully Completed</vt:lpstr>
      <vt:lpstr>PowerPoint Presentation</vt:lpstr>
      <vt:lpstr>PowerPoint Presentation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  <vt:lpstr>SQL</vt:lpstr>
      <vt:lpstr>Site for practice: https://www.sql-practice.com/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494</cp:revision>
  <dcterms:created xsi:type="dcterms:W3CDTF">2025-02-04T07:59:30Z</dcterms:created>
  <dcterms:modified xsi:type="dcterms:W3CDTF">2025-03-23T10:02:26Z</dcterms:modified>
</cp:coreProperties>
</file>